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87" d="100"/>
          <a:sy n="87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E0FB-0759-4CE0-9255-4C695AF3D7EF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C487B-E686-44BC-9741-BFB87F36B2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14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83F4-77C6-4F47-A150-2CB42E4340FB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9380-F0DE-4AE7-B94C-AA9F596735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50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260A-C095-4245-A3F0-D6B403021168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2A3F1-DC39-4688-94A4-73E46F7ED1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507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FCDE-7056-4113-A261-0951BAEA2D21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C829-CDBD-40AA-AFE6-DDA016B5B8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379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6C3-47F8-439D-BBE5-DFAAB4503AA2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9BAF-745E-4D28-8B75-419976A578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6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0E00-56C8-4C23-AE9D-893D116ADF15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80C5-4BBA-430B-A2EA-181F8602C6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4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2AEB-DC11-4776-BE3E-773544C75D47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85292-8AE9-4745-9D44-C53BD8F3C8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2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92AD-9E83-4CDC-BBB8-CEEA8B0BEB0C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AC687-7B32-4363-97A0-D976746222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921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F145-0062-486C-BB4B-273ED132F1E2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097A-3BC5-4939-9757-7B4B87358E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822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F31A-ECCE-4E07-A6D7-F2D3F8A47826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E5B4-6443-4ED7-9932-73DA9B33DE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626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5887-912D-4F5D-B126-3B4EBC04424C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B57F-8411-48C2-9566-2C64E1EBFA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014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B6616-AD55-4E93-AB29-4EB4694D9C20}" type="datetimeFigureOut">
              <a:rPr lang="sl-SI"/>
              <a:pPr>
                <a:defRPr/>
              </a:pPr>
              <a:t>14.2.2015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042796-4792-442A-9822-86C5DD3BD7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652463" y="27813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  <a:endParaRPr lang="sl-SI" altLang="sl-SI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649413" y="4437112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  <a:endParaRPr lang="sl-SI" altLang="sl-S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06794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rgbClr val="8064A2">
                    <a:lumMod val="75000"/>
                  </a:srgbClr>
                </a:solidFill>
              </a:rPr>
              <a:t>XPDP1</a:t>
            </a:r>
            <a:endParaRPr lang="sl-SI" dirty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Simulacije 1D plazemskih sistemov:</a:t>
            </a:r>
          </a:p>
          <a:p>
            <a:pPr marL="0" indent="0">
              <a:buNone/>
            </a:pPr>
            <a:endParaRPr lang="sl-SI" sz="800" dirty="0" smtClean="0"/>
          </a:p>
          <a:p>
            <a:r>
              <a:rPr lang="sl-SI" sz="2400" b="1" dirty="0" smtClean="0"/>
              <a:t>Particle-in-</a:t>
            </a:r>
            <a:r>
              <a:rPr lang="sl-SI" sz="2400" b="1" dirty="0" err="1" smtClean="0"/>
              <a:t>Cell</a:t>
            </a:r>
            <a:r>
              <a:rPr lang="sl-SI" sz="2400" b="1" dirty="0" smtClean="0"/>
              <a:t> (PIC) </a:t>
            </a:r>
            <a:r>
              <a:rPr lang="sl-SI" sz="2400" dirty="0" smtClean="0"/>
              <a:t>metoda za simulacijo elektronov in ionov</a:t>
            </a:r>
          </a:p>
          <a:p>
            <a:endParaRPr lang="sl-SI" sz="800" dirty="0" smtClean="0"/>
          </a:p>
          <a:p>
            <a:r>
              <a:rPr lang="sl-SI" sz="2400" b="1" dirty="0" smtClean="0"/>
              <a:t>Leap-forg</a:t>
            </a:r>
            <a:r>
              <a:rPr lang="sl-SI" sz="2400" dirty="0" smtClean="0"/>
              <a:t> metoda za reševanje gibalnih enačb</a:t>
            </a:r>
          </a:p>
          <a:p>
            <a:endParaRPr lang="sl-SI" sz="800" dirty="0" smtClean="0"/>
          </a:p>
          <a:p>
            <a:r>
              <a:rPr lang="sl-SI" sz="2400" b="1" dirty="0" smtClean="0"/>
              <a:t>Monte Carlo Collisional (MCC) </a:t>
            </a:r>
            <a:r>
              <a:rPr lang="sl-SI" sz="2400" dirty="0" smtClean="0"/>
              <a:t>model za simulacijo trkov nabitih delcev z nevtralnimi</a:t>
            </a:r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14" t="2852" r="3378" b="3271"/>
          <a:stretch/>
        </p:blipFill>
        <p:spPr>
          <a:xfrm>
            <a:off x="5220072" y="1600200"/>
            <a:ext cx="38164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06794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Grafični vmesnik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Označba mesta vsebin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5" y="4045714"/>
            <a:ext cx="3168043" cy="209090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28106"/>
            <a:ext cx="3168046" cy="20909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5" y="1519411"/>
            <a:ext cx="3168043" cy="20909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33417"/>
            <a:ext cx="3168046" cy="209091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211488" y="1200665"/>
            <a:ext cx="22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Fazni prostor elektronov</a:t>
            </a:r>
            <a:endParaRPr lang="sl-SI" sz="16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393476" y="1200665"/>
            <a:ext cx="181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Fazni prostor ionov</a:t>
            </a:r>
            <a:endParaRPr lang="sl-SI" sz="16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656289" y="3747496"/>
            <a:ext cx="1355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Število delcev</a:t>
            </a:r>
            <a:endParaRPr lang="sl-SI" sz="1600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815482" y="3747496"/>
            <a:ext cx="96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Potencial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565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  <a:endParaRPr lang="sl-SI" altLang="sl-S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13995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  <a:endParaRPr lang="sl-SI" altLang="sl-SI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sl-SI" dirty="0">
                <a:solidFill>
                  <a:srgbClr val="8064A2">
                    <a:lumMod val="75000"/>
                  </a:srgbClr>
                </a:solidFill>
              </a:rPr>
              <a:t>XPDP1_rfa</a:t>
            </a:r>
            <a:endParaRPr lang="sl-SI" altLang="sl-SI" dirty="0" smtClean="0"/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pPr eaLnBrk="1" hangingPunct="1"/>
            <a:r>
              <a:rPr lang="sl-SI" altLang="sl-SI" sz="2800" dirty="0" smtClean="0"/>
              <a:t>simulacija Ionskega Energijskega Analizatorja</a:t>
            </a:r>
          </a:p>
          <a:p>
            <a:pPr eaLnBrk="1" hangingPunct="1"/>
            <a:r>
              <a:rPr lang="sl-SI" altLang="sl-SI" sz="2800" dirty="0"/>
              <a:t>d</a:t>
            </a:r>
            <a:r>
              <a:rPr lang="sl-SI" altLang="sl-SI" sz="2800" dirty="0" smtClean="0"/>
              <a:t>odani dve prevodni mrežici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068960"/>
            <a:ext cx="5877301" cy="260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06794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  <a:endParaRPr lang="sl-SI" altLang="sl-SI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rgbClr val="8064A2">
                    <a:lumMod val="75000"/>
                  </a:srgbClr>
                </a:solidFill>
              </a:rPr>
              <a:t>XPDP1_rfa</a:t>
            </a:r>
            <a:endParaRPr lang="sl-S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</p:spPr>
            <p:txBody>
              <a:bodyPr/>
              <a:lstStyle/>
              <a:p>
                <a:r>
                  <a:rPr lang="sl-SI" sz="2800" dirty="0" smtClean="0"/>
                  <a:t>prva mrežica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sl-SI" sz="2800" dirty="0" smtClean="0"/>
                  <a:t>lebdeči potencial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l-SI" sz="20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sl-SI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sl-SI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l-SI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sl-SI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sl-SI" dirty="0" smtClean="0"/>
              </a:p>
              <a:p>
                <a:r>
                  <a:rPr lang="sl-SI" sz="2800" dirty="0" smtClean="0"/>
                  <a:t>druga mrežica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sl-SI" sz="2800" dirty="0" smtClean="0"/>
                  <a:t>vodeni potencial</a:t>
                </a:r>
                <a:endParaRPr lang="sl-SI" sz="2800" dirty="0"/>
              </a:p>
            </p:txBody>
          </p:sp>
        </mc:Choice>
        <mc:Fallback>
          <p:sp>
            <p:nvSpPr>
              <p:cNvPr id="5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332856"/>
              </a:xfrm>
              <a:blipFill rotWithShape="0">
                <a:blip r:embed="rId3"/>
                <a:stretch>
                  <a:fillRect l="-1333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449111"/>
            <a:ext cx="4752528" cy="28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06794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  <a:endParaRPr lang="sl-SI" altLang="sl-SI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  <a:endParaRPr lang="sl-SI" altLang="sl-SI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Vpliv razdalje med mrežicama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l-SI" sz="2800" dirty="0" smtClean="0"/>
              <a:t>mejna medmrežna razdalja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94137"/>
            <a:ext cx="3846909" cy="24934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109" y="2494770"/>
            <a:ext cx="379813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21196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  <a:endParaRPr lang="sl-SI" altLang="sl-SI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Temperatura ionov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sl-SI" sz="2800" dirty="0" smtClean="0"/>
                  <a:t>primerjava določene temperature ionov in temperature nastavljene v simulaciji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𝑖𝑠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sl-SI" sz="200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sl-SI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sl-SI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l-SI" sz="2000" dirty="0"/>
              </a:p>
              <a:p>
                <a:pPr marL="0" indent="0">
                  <a:buNone/>
                </a:pPr>
                <a:endParaRPr lang="sl-SI" sz="2800" dirty="0"/>
              </a:p>
            </p:txBody>
          </p:sp>
        </mc:Choice>
        <mc:Fallback>
          <p:sp>
            <p:nvSpPr>
              <p:cNvPr id="5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3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17" y="3140968"/>
            <a:ext cx="4031721" cy="273630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0" i="0" u="none" strike="noStrike" dirty="0" smtClean="0">
                <a:latin typeface="Courier"/>
              </a:rPr>
              <a:t> </a:t>
            </a:r>
            <a:endParaRPr lang="sl-SI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58960"/>
              </p:ext>
            </p:extLst>
          </p:nvPr>
        </p:nvGraphicFramePr>
        <p:xfrm>
          <a:off x="4488921" y="3682521"/>
          <a:ext cx="3817221" cy="1664201"/>
        </p:xfrm>
        <a:graphic>
          <a:graphicData uri="http://schemas.openxmlformats.org/drawingml/2006/table">
            <a:tbl>
              <a:tblPr/>
              <a:tblGrid>
                <a:gridCol w="775276"/>
                <a:gridCol w="834405"/>
                <a:gridCol w="1026958"/>
                <a:gridCol w="1180582"/>
              </a:tblGrid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l-SI" sz="11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i0 </a:t>
                      </a: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(eV)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l-SI" sz="11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(eV)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</a:t>
                      </a:r>
                      <a:r>
                        <a:rPr lang="sl-SI" sz="11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T</a:t>
                      </a:r>
                      <a:r>
                        <a:rPr lang="sl-SI" sz="11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i0</a:t>
                      </a: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/ T</a:t>
                      </a:r>
                      <a:r>
                        <a:rPr lang="sl-SI" sz="1100" b="1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območje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V – 0.13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0.345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 V – 0.31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0.537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 V – 0.86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0.023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 V – 1.53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0.029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 V – 2.85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5.051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104765" algn="l"/>
                        </a:tabLs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 V – 7.73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21196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Sekundarna emisija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značba mesta vsebine 8"/>
          <p:cNvSpPr>
            <a:spLocks noGrp="1"/>
          </p:cNvSpPr>
          <p:nvPr>
            <p:ph idx="1"/>
          </p:nvPr>
        </p:nvSpPr>
        <p:spPr>
          <a:xfrm>
            <a:off x="457200" y="1554089"/>
            <a:ext cx="8229600" cy="748680"/>
          </a:xfrm>
        </p:spPr>
        <p:txBody>
          <a:bodyPr/>
          <a:lstStyle/>
          <a:p>
            <a:r>
              <a:rPr lang="sl-SI" sz="2800" dirty="0" smtClean="0"/>
              <a:t>sekundarni elektroni ustvarijo negativno polje in onemogočijo meritev</a:t>
            </a:r>
            <a:endParaRPr lang="sl-SI" sz="2800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74" y="3087429"/>
            <a:ext cx="36004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8" y="3087429"/>
            <a:ext cx="3600400" cy="237626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475656" y="2774322"/>
            <a:ext cx="225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Fazni prostor elektronov</a:t>
            </a:r>
            <a:endParaRPr lang="sl-SI" sz="16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673075" y="2774322"/>
            <a:ext cx="181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Fazni prostor ionov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5796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0" y="6273800"/>
            <a:ext cx="4427984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6273800"/>
            <a:ext cx="421196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Gabrijela Ikovic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Simulacija Ionskega Energijskega Analizatorja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Nadaljevanje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</p:spPr>
            <p:txBody>
              <a:bodyPr/>
              <a:lstStyle/>
              <a:p>
                <a:r>
                  <a:rPr lang="sl-SI" sz="2800" dirty="0" smtClean="0"/>
                  <a:t>različni tipi analizatorjev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sl-SI" sz="2800" dirty="0" smtClean="0"/>
                  <a:t> tri mrežice</a:t>
                </a:r>
              </a:p>
              <a:p>
                <a:r>
                  <a:rPr lang="sl-SI" sz="2800" dirty="0" smtClean="0"/>
                  <a:t>simulacije različnih plinov in mešanice plinov</a:t>
                </a:r>
              </a:p>
              <a:p>
                <a:r>
                  <a:rPr lang="sl-SI" sz="2800" dirty="0" smtClean="0"/>
                  <a:t>meritve z ionskim energijskim analizatorjem in primerjava s simulacijami</a:t>
                </a:r>
                <a:endParaRPr lang="sl-SI" sz="2800" dirty="0"/>
              </a:p>
            </p:txBody>
          </p:sp>
        </mc:Choice>
        <mc:Fallback>
          <p:sp>
            <p:nvSpPr>
              <p:cNvPr id="5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  <a:blipFill rotWithShape="0">
                <a:blip r:embed="rId3"/>
                <a:stretch>
                  <a:fillRect l="-133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3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285</Words>
  <Application>Microsoft Office PowerPoint</Application>
  <PresentationFormat>Diaprojekcija na zaslonu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Calibri</vt:lpstr>
      <vt:lpstr>Arial</vt:lpstr>
      <vt:lpstr>Times New Roman</vt:lpstr>
      <vt:lpstr>Office Theme</vt:lpstr>
      <vt:lpstr>PowerPointova predstavitev</vt:lpstr>
      <vt:lpstr>XPDP1</vt:lpstr>
      <vt:lpstr>Grafični vmesnik</vt:lpstr>
      <vt:lpstr>XPDP1_rfa</vt:lpstr>
      <vt:lpstr>XPDP1_rfa</vt:lpstr>
      <vt:lpstr>Vpliv razdalje med mrežicama</vt:lpstr>
      <vt:lpstr>Temperatura ionov</vt:lpstr>
      <vt:lpstr>Sekundarna emisija</vt:lpstr>
      <vt:lpstr>Nadaljevanje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Munch</dc:creator>
  <cp:lastModifiedBy>uporabnik</cp:lastModifiedBy>
  <cp:revision>5</cp:revision>
  <dcterms:created xsi:type="dcterms:W3CDTF">2015-02-01T17:19:48Z</dcterms:created>
  <dcterms:modified xsi:type="dcterms:W3CDTF">2015-02-14T12:46:34Z</dcterms:modified>
</cp:coreProperties>
</file>