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2E94A-3C8A-4ABD-8D50-F2A66885F1FA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04EB-BEE5-4873-B8D1-45973E644D8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1451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8D89-3337-4A2F-83BE-88043E75D994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F33E0-5B0C-4D64-8C96-EAF7AC76D5A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6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4319-DC8E-4400-A309-8C8218BFE427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E8DD-A2D9-4CCE-A1DB-23DADD063EC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53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47B92-439F-468D-9607-BE6C7C004D82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5CF3-9F5D-43AF-BBA7-0F89B9CCAB4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222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7C9D-3B3C-44D3-91A5-E25F9272A2E3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F0F99-B7B6-49C0-A461-1D34CEF7317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2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3145-519E-4C39-925C-8C5F30B72EBD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EFC5-FC29-4DD6-8542-2DCD663CA49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2165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6B75F-3F6C-4842-9E22-24E08D75AF85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FEC3-6B2B-47B3-A7EE-4CDC4C302DE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569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3417-4C5A-40E4-8AE4-3B537BA456AE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8D92-2028-48B6-82C0-0131E4CC6F5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57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E59C-BBC3-4A9A-9B42-37DC6A01ACA6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9EA5-723B-4430-896E-9E7450DBE9C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716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3B71-0494-4B67-992B-AEF021674C37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84830-FA2F-494B-ABA9-EE415738B26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6249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7AD7-C4A4-4068-8126-261193219D6E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18C6-62F4-43AD-A15B-1F5C5FCA33A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622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2665071-FE3C-4AD2-B0F6-DA30EA035F00}" type="datetimeFigureOut">
              <a:rPr lang="sl-SI" altLang="sl-SI"/>
              <a:pPr>
                <a:defRPr/>
              </a:pPr>
              <a:t>13.2.2015</a:t>
            </a:fld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0747E3-7708-488C-9BC1-312FD6EF3F5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1258888" y="2781300"/>
            <a:ext cx="6626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3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652463" y="4446588"/>
            <a:ext cx="7772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908720"/>
          </a:xfrm>
        </p:spPr>
        <p:txBody>
          <a:bodyPr/>
          <a:lstStyle/>
          <a:p>
            <a:r>
              <a:rPr lang="sl-SI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Hvala za pozornost!</a:t>
            </a:r>
            <a:endParaRPr lang="sl-SI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sl-SI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Klasična Langmuirjeva sonda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9144000" cy="5217443"/>
              </a:xfrm>
            </p:spPr>
            <p:txBody>
              <a:bodyPr/>
              <a:lstStyle/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Najenostavnejša sonda za diagnostiko plazme</a:t>
                </a:r>
                <a14:m>
                  <m:oMath xmlns:m="http://schemas.openxmlformats.org/officeDocument/2006/math">
                    <m:r>
                      <a:rPr lang="sl-SI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ponavadi kar kos žice vstavljen v plazmo 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merimo zbran tok pri različnih napetostih na sondi 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sl-SI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l-SI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karakteristika</a:t>
                </a:r>
              </a:p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Trije glavni deli </a:t>
                </a:r>
                <a14:m>
                  <m:oMath xmlns:m="http://schemas.openxmlformats.org/officeDocument/2006/math">
                    <m:r>
                      <a:rPr lang="sl-SI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sl-SI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l-SI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karakteristike: -področje ionskega nasičenega toka</a:t>
                </a:r>
              </a:p>
              <a:p>
                <a:pPr marL="0" indent="0">
                  <a:buNone/>
                </a:pP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-področje naleta elektronov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-področje elektronskega nasičenega toka</a:t>
                </a:r>
              </a:p>
              <a:p>
                <a:pPr marL="0" indent="0">
                  <a:buNone/>
                </a:pP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Določimo lahko gostoto plazme, temperaturo elektronov, lebdeči in 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plazemski potencial…</a:t>
                </a:r>
              </a:p>
              <a:p>
                <a:pPr marL="0" indent="0">
                  <a:buNone/>
                </a:pPr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9144000" cy="5217443"/>
              </a:xfrm>
              <a:blipFill rotWithShape="0">
                <a:blip r:embed="rId3"/>
                <a:stretch>
                  <a:fillRect l="-600" t="-584" r="-33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D:\faks\2. letnik-jedrska fizika\Seminar 2\langmuir_pro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708275"/>
            <a:ext cx="749458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faks\2. letnik-jedrska fizika\Seminar 2\I-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0"/>
            <a:ext cx="7775575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sl-SI" dirty="0" smtClean="0"/>
              </a:p>
              <a:p>
                <a:endParaRPr lang="sl-SI" dirty="0"/>
              </a:p>
              <a:p>
                <a:endParaRPr lang="sl-SI" dirty="0" smtClean="0"/>
              </a:p>
              <a:p>
                <a:endParaRPr lang="sl-SI" dirty="0"/>
              </a:p>
              <a:p>
                <a:pPr marL="0" indent="0">
                  <a:buNone/>
                </a:pPr>
                <a:endParaRPr lang="sl-SI" dirty="0"/>
              </a:p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Začetek eksponentnega naraščanja elektronskega toka</a:t>
                </a:r>
              </a:p>
              <a:p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Lebdeči potencial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Plazemski potencial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sl-SI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Področje elektronskega nasičenega toka</a:t>
                </a: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67" b="-53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864096"/>
          </a:xfrm>
        </p:spPr>
        <p:txBody>
          <a:bodyPr/>
          <a:lstStyle/>
          <a:p>
            <a:r>
              <a:rPr lang="sl-SI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Ball-pen sonda</a:t>
            </a:r>
            <a:endParaRPr lang="sl-SI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2736"/>
                <a:ext cx="9144000" cy="5073427"/>
              </a:xfrm>
            </p:spPr>
            <p:txBody>
              <a:bodyPr/>
              <a:lstStyle/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osnovi je zgrajena iz premičnega kovinskega kolektorja, ki je vstavljen v izolacijsko keramično cev</a:t>
                </a: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klasično Langmuirjevo sondo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določimo kot:</a:t>
                </a:r>
              </a:p>
              <a:p>
                <a:pPr marL="0" indent="0">
                  <a:buNone/>
                </a:pP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l-SI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1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1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sl-SI" sz="1800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sl-SI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1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18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sl-SI" sz="1800" b="0" i="1" dirty="0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sl-SI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sl-SI" sz="1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sl-SI" sz="1800" b="0" i="1" dirty="0" smtClean="0">
                        <a:latin typeface="Cambria Math"/>
                        <a:cs typeface="Times New Roman" panose="02020603050405020304" pitchFamily="18" charset="0"/>
                      </a:rPr>
                      <m:t>𝑙𝑛</m:t>
                    </m:r>
                    <m:d>
                      <m:dPr>
                        <m:ctrlPr>
                          <a:rPr lang="sl-SI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l-SI" sz="18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sz="1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18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l-SI" sz="1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  <m:r>
                                  <a:rPr lang="sl-SI" sz="18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l-SI" sz="1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18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sl-SI" sz="1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sl-SI" sz="1800" b="0" i="1" dirty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Namen ball-pen sonde je direktna meritev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Kako?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𝑒𝑠</m:t>
                        </m:r>
                      </m:sub>
                    </m:sSub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zmanjšamo do te mere, da gre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𝑒𝑠</m:t>
                        </m:r>
                      </m:sub>
                    </m:sSub>
                    <m:r>
                      <a:rPr lang="sl-SI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sl-SI" sz="2000" b="0" i="1" dirty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sl-SI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sl-SI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-izvlečen kolektor deluje kot klasična Lagmuirjeva sonda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-ko kolektor vlečemo v ohišje, se zaradi manjšega larmorjevega radija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manjša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predvsem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𝑒𝑠</m:t>
                        </m:r>
                      </m:sub>
                    </m:sSub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primerjavi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l-SI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sl-SI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𝑖𝑠</m:t>
                        </m:r>
                      </m:sub>
                    </m:sSub>
                  </m:oMath>
                </a14:m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dokler se na neki globini tokova ne</a:t>
                </a:r>
              </a:p>
              <a:p>
                <a:pPr marL="0" indent="0">
                  <a:buNone/>
                </a:pP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izenačita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2736"/>
                <a:ext cx="9144000" cy="5073427"/>
              </a:xfrm>
              <a:blipFill rotWithShape="0">
                <a:blip r:embed="rId3"/>
                <a:stretch>
                  <a:fillRect l="-600" t="-721" b="-240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D:\faks\2. letnik-jedrska fizika\Seminar 2\ball_p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21" y="1628800"/>
            <a:ext cx="3488679" cy="28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sl-SI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Izdelava ball-pen sonde in eksperiment v laboratoriju za plazmo na IJS</a:t>
            </a:r>
            <a:endParaRPr lang="sl-SI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59"/>
            <a:ext cx="2559324" cy="45259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59"/>
            <a:ext cx="2559324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5506"/>
            <a:ext cx="4988259" cy="2909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5911427" cy="334277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24" y="620688"/>
            <a:ext cx="9115275" cy="4709638"/>
          </a:xfrm>
        </p:spPr>
        <p:txBody>
          <a:bodyPr/>
          <a:lstStyle/>
          <a:p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Konico ball-pen sonde premikamo</a:t>
            </a:r>
          </a:p>
          <a:p>
            <a:pPr marL="0" indent="0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 koračnim motorjem, ki ga</a:t>
            </a:r>
          </a:p>
          <a:p>
            <a:pPr marL="0" indent="0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krmilimo s programom v</a:t>
            </a:r>
          </a:p>
          <a:p>
            <a:pPr marL="0" indent="0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okolju LabVIEW </a:t>
            </a:r>
          </a:p>
          <a:p>
            <a:pPr marL="0" indent="0">
              <a:buNone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marL="0" indent="0" algn="ctr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Linearna magnetna naprava</a:t>
            </a:r>
          </a:p>
          <a:p>
            <a:pPr marL="0" indent="0" algn="ctr">
              <a:buNone/>
            </a:pP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z vstavljeno ball-pen sondo </a:t>
            </a:r>
          </a:p>
          <a:p>
            <a:pPr marL="0" indent="0" algn="ctr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in  pripadajoča   </a:t>
            </a:r>
          </a:p>
          <a:p>
            <a:pPr marL="0" indent="0" algn="ctr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instrumentacija</a:t>
            </a:r>
          </a:p>
          <a:p>
            <a:pPr marL="0" indent="0">
              <a:buNone/>
            </a:pP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537352"/>
            <a:ext cx="7808256" cy="5484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0" y="1052736"/>
            <a:ext cx="6715071" cy="4716256"/>
          </a:xfrm>
          <a:prstGeom prst="rect">
            <a:avLst/>
          </a:prstGeom>
        </p:spPr>
      </p:pic>
      <p:sp>
        <p:nvSpPr>
          <p:cNvPr id="8194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648072"/>
          </a:xfrm>
        </p:spPr>
        <p:txBody>
          <a:bodyPr/>
          <a:lstStyle/>
          <a:p>
            <a:r>
              <a:rPr lang="sl-SI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Meritve</a:t>
            </a:r>
            <a:endParaRPr lang="sl-SI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560840" cy="5310274"/>
          </a:xfrm>
        </p:spPr>
      </p:pic>
    </p:spTree>
    <p:extLst>
      <p:ext uri="{BB962C8B-B14F-4D97-AF65-F5344CB8AC3E}">
        <p14:creationId xmlns:p14="http://schemas.microsoft.com/office/powerpoint/2010/main" val="6922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 txBox="1">
            <a:spLocks/>
          </p:cNvSpPr>
          <p:nvPr/>
        </p:nvSpPr>
        <p:spPr bwMode="auto">
          <a:xfrm>
            <a:off x="0" y="6273800"/>
            <a:ext cx="3348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Lino Šalamon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160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 plazme z ball-pen sondo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sl-SI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Uporabna vrednost ball-pen sonde</a:t>
            </a:r>
            <a:endParaRPr lang="sl-SI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9036496" cy="5145435"/>
              </a:xfrm>
            </p:spPr>
            <p:txBody>
              <a:bodyPr/>
              <a:lstStyle/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Preučevanje nizkotemperaturne magnetizirane plazme</a:t>
                </a:r>
              </a:p>
              <a:p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Električna polja in njihove fluktuacije igrajo pomembno vlogo v zadrževanju plazme v tokamakih  </a:t>
                </a:r>
              </a:p>
              <a:p>
                <a:pPr marL="0" indent="0" algn="just">
                  <a:buNone/>
                </a:pPr>
                <a:r>
                  <a:rPr lang="sl-SI" sz="2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direktna </a:t>
                </a:r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meritev plazemskega potenciala in njegovih fluktuacij v robni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plazmi         </a:t>
                </a:r>
                <a:r>
                  <a:rPr lang="sl-SI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tokamaka z ball-pen sondo</a:t>
                </a:r>
                <a:r>
                  <a:rPr lang="sl-SI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sl-SI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relevantno za </a:t>
                </a:r>
                <a:r>
                  <a:rPr lang="sl-SI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</a:t>
                </a:r>
                <a:endParaRPr lang="sl-SI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9036496" cy="5145435"/>
              </a:xfrm>
              <a:blipFill rotWithShape="0">
                <a:blip r:embed="rId3"/>
                <a:stretch>
                  <a:fillRect l="-742" t="-711" r="-675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0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264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Klasična Langmuirjeva sonda</vt:lpstr>
      <vt:lpstr>PowerPoint Presentation</vt:lpstr>
      <vt:lpstr>Ball-pen sonda</vt:lpstr>
      <vt:lpstr>Izdelava ball-pen sonde in eksperiment v laboratoriju za plazmo na IJS</vt:lpstr>
      <vt:lpstr>PowerPoint Presentation</vt:lpstr>
      <vt:lpstr>Meritve</vt:lpstr>
      <vt:lpstr>PowerPoint Presentation</vt:lpstr>
      <vt:lpstr>Uporabna vrednost ball-pen sonde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Munch</dc:creator>
  <cp:lastModifiedBy>praksa</cp:lastModifiedBy>
  <cp:revision>42</cp:revision>
  <dcterms:created xsi:type="dcterms:W3CDTF">2015-02-01T17:19:48Z</dcterms:created>
  <dcterms:modified xsi:type="dcterms:W3CDTF">2015-02-13T10:55:30Z</dcterms:modified>
</cp:coreProperties>
</file>